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2.jpeg" ContentType="image/jpeg"/>
  <Override PartName="/ppt/media/image11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A4CC46-F637-4CF9-9C73-FB0601113A8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8920" cy="43171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4143240" y="9120240"/>
            <a:ext cx="316764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122F05-DEC9-444C-A4AD-D579E921752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eg"/><Relationship Id="rId11" Type="http://schemas.openxmlformats.org/officeDocument/2006/relationships/image" Target="../media/image13.jpe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slideLayout" Target="../slideLayouts/slideLayout2.xml"/><Relationship Id="rId15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6840" y="12919680"/>
            <a:ext cx="13256280" cy="56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FCN for Semantic 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Main model : Scaled-down FCN32.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Also trained high-spec DNN : DeepLab.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Pre-experiment training using Cityscape dataset. Simplified segment classes : road and non-road.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Use data augmentation : rotate, scale, resize brightness, contrast, gamma, saturation.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246680" y="426600"/>
            <a:ext cx="27305280" cy="16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Road Segmentation for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1/8 Scale Car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Eirik Fagerhaug, Novian Habibie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536840" y="5381640"/>
            <a:ext cx="13252680" cy="56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Detect the road in input images using semantic segmentation.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Deep Neural Network to fit in limited resources (race car model).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annotated ground truth of simulation track semi-automatically.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2240" cy="130680"/>
          </a:xfrm>
          <a:prstGeom prst="rect">
            <a:avLst/>
          </a:prstGeom>
          <a:ln>
            <a:noFill/>
          </a:ln>
        </p:spPr>
      </p:pic>
      <p:sp>
        <p:nvSpPr>
          <p:cNvPr id="45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6280" cy="45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Environment Representation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Remote-controlled 1/8 car model (manual driving).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Right side driving.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Input as sequence of images from Basler camera.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Hand-assembled car track, indoor.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Using motion capture system as position tracking.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15401160" y="24435720"/>
            <a:ext cx="13256280" cy="56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8698 set of data (raw image, 1-class, 3-class) from 6240.890 seconds of ROS bagfiles.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Live ground truth visualization (label image &amp; seen polygons).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Fast road segmentation using scaled-down FCN32 (~0.015 second/image) on GPU (NVIDIA 1060).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Line 9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024560" y="18074880"/>
            <a:ext cx="7084800" cy="529128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7500600" y="18013680"/>
            <a:ext cx="7221960" cy="539280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15891480" y="18105120"/>
            <a:ext cx="6179760" cy="46339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tretch/>
        </p:blipFill>
        <p:spPr>
          <a:xfrm>
            <a:off x="2559600" y="34283880"/>
            <a:ext cx="7313760" cy="56354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6"/>
          <a:stretch/>
        </p:blipFill>
        <p:spPr>
          <a:xfrm>
            <a:off x="10423440" y="36210240"/>
            <a:ext cx="3316320" cy="178452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7"/>
          <a:stretch/>
        </p:blipFill>
        <p:spPr>
          <a:xfrm>
            <a:off x="10396800" y="38130480"/>
            <a:ext cx="3317040" cy="17845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8"/>
          <a:stretch/>
        </p:blipFill>
        <p:spPr>
          <a:xfrm>
            <a:off x="10419840" y="34295760"/>
            <a:ext cx="3294000" cy="17722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9"/>
          <a:stretch/>
        </p:blipFill>
        <p:spPr>
          <a:xfrm>
            <a:off x="18013680" y="30330720"/>
            <a:ext cx="9017640" cy="5291640"/>
          </a:xfrm>
          <a:prstGeom prst="rect">
            <a:avLst/>
          </a:prstGeom>
          <a:ln>
            <a:noFill/>
          </a:ln>
        </p:spPr>
      </p:pic>
      <p:sp>
        <p:nvSpPr>
          <p:cNvPr id="59" name="CustomShape 10"/>
          <p:cNvSpPr/>
          <p:nvPr/>
        </p:nvSpPr>
        <p:spPr>
          <a:xfrm>
            <a:off x="1188720" y="24371640"/>
            <a:ext cx="13256280" cy="56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Semi-Automatic Dataset 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Car track map as set of polygons, captured manually using marker wand. Interpolated to get smoother polygons. Refined by hand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Record (undistorted) raw images with calibrated camera and pos of car from MoCap system as ROS bagfiles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label images by backproject seen polygons in camera field-of-view w.r.t pose of car to 2D images.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Provide two types of label images: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1. 1-class : only road and non-road.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91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2. 3-class : current lane, intersection, other lanes.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0"/>
          <a:stretch/>
        </p:blipFill>
        <p:spPr>
          <a:xfrm>
            <a:off x="22458240" y="18082440"/>
            <a:ext cx="6125760" cy="459396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11"/>
          <a:stretch/>
        </p:blipFill>
        <p:spPr>
          <a:xfrm>
            <a:off x="17190720" y="5212080"/>
            <a:ext cx="8655840" cy="64915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12"/>
          <a:stretch/>
        </p:blipFill>
        <p:spPr>
          <a:xfrm>
            <a:off x="15691680" y="36431280"/>
            <a:ext cx="6568920" cy="32842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13"/>
          <a:stretch/>
        </p:blipFill>
        <p:spPr>
          <a:xfrm>
            <a:off x="22525200" y="36431280"/>
            <a:ext cx="6568920" cy="328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17839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2018-07-18T23:13:03Z</dcterms:modified>
  <cp:revision>728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